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4" r:id="rId1"/>
  </p:sldMasterIdLst>
  <p:sldIdLst>
    <p:sldId id="256" r:id="rId2"/>
  </p:sldIdLst>
  <p:sldSz cx="6858000" cy="9906000" type="A4"/>
  <p:notesSz cx="6858000" cy="9144000"/>
  <p:defaultTextStyle>
    <a:defPPr>
      <a:defRPr lang="th-TH"/>
    </a:defPPr>
    <a:lvl1pPr marL="0" algn="l" defTabSz="957837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1pPr>
    <a:lvl2pPr marL="478918" algn="l" defTabSz="957837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2pPr>
    <a:lvl3pPr marL="957837" algn="l" defTabSz="957837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3pPr>
    <a:lvl4pPr marL="1436755" algn="l" defTabSz="957837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4pPr>
    <a:lvl5pPr marL="1915674" algn="l" defTabSz="957837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5pPr>
    <a:lvl6pPr marL="2394593" algn="l" defTabSz="957837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6pPr>
    <a:lvl7pPr marL="2873511" algn="l" defTabSz="957837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7pPr>
    <a:lvl8pPr marL="3352429" algn="l" defTabSz="957837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8pPr>
    <a:lvl9pPr marL="3831348" algn="l" defTabSz="957837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16C6"/>
    <a:srgbClr val="10BA14"/>
    <a:srgbClr val="CDC802"/>
    <a:srgbClr val="C208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6" autoAdjust="0"/>
  </p:normalViewPr>
  <p:slideViewPr>
    <p:cSldViewPr>
      <p:cViewPr varScale="1">
        <p:scale>
          <a:sx n="56" d="100"/>
          <a:sy n="56" d="100"/>
        </p:scale>
        <p:origin x="2621" y="58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5895" cy="75895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สามเหลี่ยมหน้าจั่ว 6"/>
          <p:cNvSpPr/>
          <p:nvPr/>
        </p:nvSpPr>
        <p:spPr>
          <a:xfrm rot="16200000">
            <a:off x="5008491" y="8038905"/>
            <a:ext cx="2734260" cy="970671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ชื่อเรื่อง 7"/>
          <p:cNvSpPr>
            <a:spLocks noGrp="1"/>
          </p:cNvSpPr>
          <p:nvPr>
            <p:ph type="ctrTitle"/>
          </p:nvPr>
        </p:nvSpPr>
        <p:spPr>
          <a:xfrm>
            <a:off x="405408" y="1121306"/>
            <a:ext cx="6047184" cy="2123369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9" name="ชื่อเรื่องรอง 8"/>
          <p:cNvSpPr>
            <a:spLocks noGrp="1"/>
          </p:cNvSpPr>
          <p:nvPr>
            <p:ph type="subTitle" idx="1"/>
          </p:nvPr>
        </p:nvSpPr>
        <p:spPr>
          <a:xfrm>
            <a:off x="405408" y="3250405"/>
            <a:ext cx="6047184" cy="2531533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h-TH"/>
              <a:t>คลิกเพื่อแก้ไขลักษณะชื่อเรื่องรองต้นแบบ</a:t>
            </a:r>
            <a:endParaRPr kumimoji="0" lang="en-US"/>
          </a:p>
        </p:txBody>
      </p:sp>
      <p:sp>
        <p:nvSpPr>
          <p:cNvPr id="28" name="ตัวแทนวันที่ 27"/>
          <p:cNvSpPr>
            <a:spLocks noGrp="1"/>
          </p:cNvSpPr>
          <p:nvPr>
            <p:ph type="dt" sz="half" idx="10"/>
          </p:nvPr>
        </p:nvSpPr>
        <p:spPr>
          <a:xfrm>
            <a:off x="1028700" y="8684948"/>
            <a:ext cx="4343400" cy="527403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6EFE9414-2638-424F-8D05-EC8D838F7622}" type="datetimeFigureOut">
              <a:rPr lang="th-TH" smtClean="0"/>
              <a:t>21/04/65</a:t>
            </a:fld>
            <a:endParaRPr lang="th-TH"/>
          </a:p>
        </p:txBody>
      </p:sp>
      <p:sp>
        <p:nvSpPr>
          <p:cNvPr id="17" name="ตัวแทนท้ายกระดาษ 16"/>
          <p:cNvSpPr>
            <a:spLocks noGrp="1"/>
          </p:cNvSpPr>
          <p:nvPr>
            <p:ph type="ftr" sz="quarter" idx="11"/>
          </p:nvPr>
        </p:nvSpPr>
        <p:spPr>
          <a:xfrm>
            <a:off x="1028700" y="8162129"/>
            <a:ext cx="4343400" cy="527403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th-TH"/>
          </a:p>
        </p:txBody>
      </p:sp>
      <p:sp>
        <p:nvSpPr>
          <p:cNvPr id="29" name="ตัวแทนหมายเลขภาพนิ่ง 28"/>
          <p:cNvSpPr>
            <a:spLocks noGrp="1"/>
          </p:cNvSpPr>
          <p:nvPr>
            <p:ph type="sldNum" sz="quarter" idx="12"/>
          </p:nvPr>
        </p:nvSpPr>
        <p:spPr>
          <a:xfrm>
            <a:off x="6294185" y="8308889"/>
            <a:ext cx="377190" cy="527403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27FD36DC-2579-4DF7-9D6D-453A3FDD272E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/>
              <a:t>ระดับที่สอง</a:t>
            </a:r>
          </a:p>
          <a:p>
            <a:pPr lvl="2" eaLnBrk="1" latinLnBrk="0" hangingPunct="1"/>
            <a:r>
              <a:rPr lang="th-TH"/>
              <a:t>ระดับที่สาม</a:t>
            </a:r>
          </a:p>
          <a:p>
            <a:pPr lvl="3" eaLnBrk="1" latinLnBrk="0" hangingPunct="1"/>
            <a:r>
              <a:rPr lang="th-TH"/>
              <a:t>ระดับที่สี่</a:t>
            </a:r>
          </a:p>
          <a:p>
            <a:pPr lvl="4" eaLnBrk="1" latinLnBrk="0" hangingPunct="1"/>
            <a:r>
              <a:rPr lang="th-TH"/>
              <a:t>ระดับที่ห้า</a:t>
            </a:r>
            <a:endParaRPr kumimoji="0"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9414-2638-424F-8D05-EC8D838F7622}" type="datetimeFigureOut">
              <a:rPr lang="th-TH" smtClean="0"/>
              <a:t>21/04/65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D36DC-2579-4DF7-9D6D-453A3FDD272E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5086350" y="550333"/>
            <a:ext cx="1428750" cy="7924800"/>
          </a:xfrm>
        </p:spPr>
        <p:txBody>
          <a:bodyPr vert="eaVert"/>
          <a:lstStyle/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342900" y="550333"/>
            <a:ext cx="4686300" cy="7924800"/>
          </a:xfrm>
        </p:spPr>
        <p:txBody>
          <a:bodyPr vert="eaVert"/>
          <a:lstStyle/>
          <a:p>
            <a:pPr lvl="0" eaLnBrk="1" latinLnBrk="0" hangingPunct="1"/>
            <a:r>
              <a:rPr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/>
              <a:t>ระดับที่สอง</a:t>
            </a:r>
          </a:p>
          <a:p>
            <a:pPr lvl="2" eaLnBrk="1" latinLnBrk="0" hangingPunct="1"/>
            <a:r>
              <a:rPr lang="th-TH"/>
              <a:t>ระดับที่สาม</a:t>
            </a:r>
          </a:p>
          <a:p>
            <a:pPr lvl="3" eaLnBrk="1" latinLnBrk="0" hangingPunct="1"/>
            <a:r>
              <a:rPr lang="th-TH"/>
              <a:t>ระดับที่สี่</a:t>
            </a:r>
          </a:p>
          <a:p>
            <a:pPr lvl="4" eaLnBrk="1" latinLnBrk="0" hangingPunct="1"/>
            <a:r>
              <a:rPr lang="th-TH"/>
              <a:t>ระดับที่ห้า</a:t>
            </a:r>
            <a:endParaRPr kumimoji="0"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9414-2638-424F-8D05-EC8D838F7622}" type="datetimeFigureOut">
              <a:rPr lang="th-TH" smtClean="0"/>
              <a:t>21/04/65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D36DC-2579-4DF7-9D6D-453A3FDD272E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42900" y="386380"/>
            <a:ext cx="6172200" cy="2020824"/>
          </a:xfrm>
        </p:spPr>
        <p:txBody>
          <a:bodyPr/>
          <a:lstStyle/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42900" y="2719612"/>
            <a:ext cx="6172200" cy="6604000"/>
          </a:xfrm>
        </p:spPr>
        <p:txBody>
          <a:bodyPr/>
          <a:lstStyle/>
          <a:p>
            <a:pPr lvl="0" eaLnBrk="1" latinLnBrk="0" hangingPunct="1"/>
            <a:r>
              <a:rPr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/>
              <a:t>ระดับที่สอง</a:t>
            </a:r>
          </a:p>
          <a:p>
            <a:pPr lvl="2" eaLnBrk="1" latinLnBrk="0" hangingPunct="1"/>
            <a:r>
              <a:rPr lang="th-TH"/>
              <a:t>ระดับที่สาม</a:t>
            </a:r>
          </a:p>
          <a:p>
            <a:pPr lvl="3" eaLnBrk="1" latinLnBrk="0" hangingPunct="1"/>
            <a:r>
              <a:rPr lang="th-TH"/>
              <a:t>ระดับที่สี่</a:t>
            </a:r>
          </a:p>
          <a:p>
            <a:pPr lvl="4" eaLnBrk="1" latinLnBrk="0" hangingPunct="1"/>
            <a:r>
              <a:rPr lang="th-TH"/>
              <a:t>ระดับที่ห้า</a:t>
            </a:r>
            <a:endParaRPr kumimoji="0"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>
          <a:xfrm>
            <a:off x="3593592" y="9360069"/>
            <a:ext cx="1600200" cy="435864"/>
          </a:xfrm>
        </p:spPr>
        <p:txBody>
          <a:bodyPr/>
          <a:lstStyle/>
          <a:p>
            <a:fld id="{6EFE9414-2638-424F-8D05-EC8D838F7622}" type="datetimeFigureOut">
              <a:rPr lang="th-TH" smtClean="0"/>
              <a:t>21/04/65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>
          <a:xfrm>
            <a:off x="342900" y="9361400"/>
            <a:ext cx="3195042" cy="434534"/>
          </a:xfrm>
        </p:spPr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D36DC-2579-4DF7-9D6D-453A3FDD272E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สามเหลี่ยมมุมฉาก 8"/>
          <p:cNvSpPr/>
          <p:nvPr/>
        </p:nvSpPr>
        <p:spPr>
          <a:xfrm flipV="1">
            <a:off x="5276" y="10161"/>
            <a:ext cx="6847449" cy="9875521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สามเหลี่ยมหน้าจั่ว 7"/>
          <p:cNvSpPr/>
          <p:nvPr/>
        </p:nvSpPr>
        <p:spPr>
          <a:xfrm rot="5400000" flipV="1">
            <a:off x="5008491" y="896426"/>
            <a:ext cx="2734260" cy="970671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>
          <a:xfrm>
            <a:off x="5216724" y="9355667"/>
            <a:ext cx="1600200" cy="440267"/>
          </a:xfrm>
        </p:spPr>
        <p:txBody>
          <a:bodyPr/>
          <a:lstStyle/>
          <a:p>
            <a:fld id="{6EFE9414-2638-424F-8D05-EC8D838F7622}" type="datetimeFigureOut">
              <a:rPr lang="th-TH" smtClean="0"/>
              <a:t>21/04/65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>
          <a:xfrm>
            <a:off x="1964532" y="9361400"/>
            <a:ext cx="3195042" cy="434534"/>
          </a:xfrm>
        </p:spPr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>
          <a:xfrm>
            <a:off x="6338292" y="1169457"/>
            <a:ext cx="377190" cy="434534"/>
          </a:xfrm>
        </p:spPr>
        <p:txBody>
          <a:bodyPr/>
          <a:lstStyle/>
          <a:p>
            <a:fld id="{27FD36DC-2579-4DF7-9D6D-453A3FDD272E}" type="slidenum">
              <a:rPr lang="th-TH" smtClean="0"/>
              <a:t>‹#›</a:t>
            </a:fld>
            <a:endParaRPr lang="th-TH"/>
          </a:p>
        </p:txBody>
      </p:sp>
      <p:cxnSp>
        <p:nvCxnSpPr>
          <p:cNvPr id="11" name="ตัวเชื่อมต่อตรง 10"/>
          <p:cNvCxnSpPr/>
          <p:nvPr/>
        </p:nvCxnSpPr>
        <p:spPr>
          <a:xfrm rot="10800000">
            <a:off x="4851596" y="13550"/>
            <a:ext cx="2004646" cy="2744748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ตัวเชื่อมต่อตรง 9"/>
          <p:cNvCxnSpPr/>
          <p:nvPr/>
        </p:nvCxnSpPr>
        <p:spPr>
          <a:xfrm flipV="1">
            <a:off x="0" y="10161"/>
            <a:ext cx="6852725" cy="9885681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85750" y="392115"/>
            <a:ext cx="5429250" cy="1967442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285750" y="2359552"/>
            <a:ext cx="2914650" cy="3302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h-TH"/>
              <a:t>คลิกเพื่อแก้ไขลักษณะของข้อความต้นแบบ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342900" y="2487965"/>
            <a:ext cx="3028950" cy="6537502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/>
              <a:t>ระดับที่สอง</a:t>
            </a:r>
          </a:p>
          <a:p>
            <a:pPr lvl="2" eaLnBrk="1" latinLnBrk="0" hangingPunct="1"/>
            <a:r>
              <a:rPr lang="th-TH"/>
              <a:t>ระดับที่สาม</a:t>
            </a:r>
          </a:p>
          <a:p>
            <a:pPr lvl="3" eaLnBrk="1" latinLnBrk="0" hangingPunct="1"/>
            <a:r>
              <a:rPr lang="th-TH"/>
              <a:t>ระดับที่สี่</a:t>
            </a:r>
          </a:p>
          <a:p>
            <a:pPr lvl="4" eaLnBrk="1" latinLnBrk="0" hangingPunct="1"/>
            <a:r>
              <a:rPr lang="th-TH"/>
              <a:t>ระดับที่ห้า</a:t>
            </a:r>
            <a:endParaRPr kumimoji="0" lang="en-US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3486150" y="2487965"/>
            <a:ext cx="3028950" cy="6537502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/>
              <a:t>ระดับที่สอง</a:t>
            </a:r>
          </a:p>
          <a:p>
            <a:pPr lvl="2" eaLnBrk="1" latinLnBrk="0" hangingPunct="1"/>
            <a:r>
              <a:rPr lang="th-TH"/>
              <a:t>ระดับที่สาม</a:t>
            </a:r>
          </a:p>
          <a:p>
            <a:pPr lvl="3" eaLnBrk="1" latinLnBrk="0" hangingPunct="1"/>
            <a:r>
              <a:rPr lang="th-TH"/>
              <a:t>ระดับที่สี่</a:t>
            </a:r>
          </a:p>
          <a:p>
            <a:pPr lvl="4" eaLnBrk="1" latinLnBrk="0" hangingPunct="1"/>
            <a:r>
              <a:rPr lang="th-TH"/>
              <a:t>ระดับที่ห้า</a:t>
            </a:r>
            <a:endParaRPr kumimoji="0" lang="en-US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>
          <a:xfrm>
            <a:off x="3593592" y="9361400"/>
            <a:ext cx="1600200" cy="435864"/>
          </a:xfrm>
        </p:spPr>
        <p:txBody>
          <a:bodyPr/>
          <a:lstStyle/>
          <a:p>
            <a:fld id="{6EFE9414-2638-424F-8D05-EC8D838F7622}" type="datetimeFigureOut">
              <a:rPr lang="th-TH" smtClean="0"/>
              <a:t>21/04/65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>
          <a:xfrm>
            <a:off x="342900" y="9361400"/>
            <a:ext cx="3195042" cy="435864"/>
          </a:xfrm>
        </p:spPr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>
          <a:xfrm>
            <a:off x="5692140" y="9361400"/>
            <a:ext cx="377190" cy="435864"/>
          </a:xfrm>
        </p:spPr>
        <p:txBody>
          <a:bodyPr/>
          <a:lstStyle/>
          <a:p>
            <a:fld id="{27FD36DC-2579-4DF7-9D6D-453A3FDD272E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86149" y="419946"/>
            <a:ext cx="800100" cy="8888984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1023755" y="419946"/>
            <a:ext cx="435768" cy="435864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h-TH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3"/>
          </p:nvPr>
        </p:nvSpPr>
        <p:spPr>
          <a:xfrm>
            <a:off x="1023755" y="4950290"/>
            <a:ext cx="435768" cy="435864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h-TH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เนื้อหา 4"/>
          <p:cNvSpPr>
            <a:spLocks noGrp="1"/>
          </p:cNvSpPr>
          <p:nvPr>
            <p:ph sz="quarter" idx="2"/>
          </p:nvPr>
        </p:nvSpPr>
        <p:spPr>
          <a:xfrm>
            <a:off x="1516672" y="419946"/>
            <a:ext cx="5143500" cy="435864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/>
              <a:t>ระดับที่สอง</a:t>
            </a:r>
          </a:p>
          <a:p>
            <a:pPr lvl="2" eaLnBrk="1" latinLnBrk="0" hangingPunct="1"/>
            <a:r>
              <a:rPr lang="th-TH"/>
              <a:t>ระดับที่สาม</a:t>
            </a:r>
          </a:p>
          <a:p>
            <a:pPr lvl="3" eaLnBrk="1" latinLnBrk="0" hangingPunct="1"/>
            <a:r>
              <a:rPr lang="th-TH"/>
              <a:t>ระดับที่สี่</a:t>
            </a:r>
          </a:p>
          <a:p>
            <a:pPr lvl="4" eaLnBrk="1" latinLnBrk="0" hangingPunct="1"/>
            <a:r>
              <a:rPr lang="th-TH"/>
              <a:t>ระดับที่ห้า</a:t>
            </a:r>
            <a:endParaRPr kumimoji="0" lang="en-US"/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1516672" y="4950290"/>
            <a:ext cx="5143500" cy="43586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/>
              <a:t>ระดับที่สอง</a:t>
            </a:r>
          </a:p>
          <a:p>
            <a:pPr lvl="2" eaLnBrk="1" latinLnBrk="0" hangingPunct="1"/>
            <a:r>
              <a:rPr lang="th-TH"/>
              <a:t>ระดับที่สาม</a:t>
            </a:r>
          </a:p>
          <a:p>
            <a:pPr lvl="3" eaLnBrk="1" latinLnBrk="0" hangingPunct="1"/>
            <a:r>
              <a:rPr lang="th-TH"/>
              <a:t>ระดับที่สี่</a:t>
            </a:r>
          </a:p>
          <a:p>
            <a:pPr lvl="4" eaLnBrk="1" latinLnBrk="0" hangingPunct="1"/>
            <a:r>
              <a:rPr lang="th-TH"/>
              <a:t>ระดับที่ห้า</a:t>
            </a:r>
            <a:endParaRPr kumimoji="0" lang="en-US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>
          <a:xfrm>
            <a:off x="3593592" y="9361400"/>
            <a:ext cx="1597914" cy="435864"/>
          </a:xfrm>
        </p:spPr>
        <p:txBody>
          <a:bodyPr/>
          <a:lstStyle/>
          <a:p>
            <a:fld id="{6EFE9414-2638-424F-8D05-EC8D838F7622}" type="datetimeFigureOut">
              <a:rPr lang="th-TH" smtClean="0"/>
              <a:t>21/04/65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>
          <a:xfrm>
            <a:off x="342900" y="9361400"/>
            <a:ext cx="3195828" cy="435864"/>
          </a:xfrm>
        </p:spPr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>
          <a:xfrm>
            <a:off x="5692140" y="9364472"/>
            <a:ext cx="377190" cy="435864"/>
          </a:xfrm>
        </p:spPr>
        <p:txBody>
          <a:bodyPr/>
          <a:lstStyle>
            <a:lvl1pPr algn="ctr">
              <a:defRPr/>
            </a:lvl1pPr>
          </a:lstStyle>
          <a:p>
            <a:fld id="{27FD36DC-2579-4DF7-9D6D-453A3FDD272E}" type="slidenum">
              <a:rPr lang="th-TH" smtClean="0"/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9414-2638-424F-8D05-EC8D838F7622}" type="datetimeFigureOut">
              <a:rPr lang="th-TH" smtClean="0"/>
              <a:t>21/04/65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D36DC-2579-4DF7-9D6D-453A3FDD272E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>
          <a:xfrm>
            <a:off x="3593592" y="9361400"/>
            <a:ext cx="1600200" cy="435864"/>
          </a:xfrm>
        </p:spPr>
        <p:txBody>
          <a:bodyPr/>
          <a:lstStyle/>
          <a:p>
            <a:fld id="{6EFE9414-2638-424F-8D05-EC8D838F7622}" type="datetimeFigureOut">
              <a:rPr lang="th-TH" smtClean="0"/>
              <a:t>21/04/65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>
          <a:xfrm>
            <a:off x="342900" y="9362731"/>
            <a:ext cx="3195042" cy="434534"/>
          </a:xfrm>
        </p:spPr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>
          <a:xfrm>
            <a:off x="5692140" y="9361400"/>
            <a:ext cx="377190" cy="435864"/>
          </a:xfrm>
        </p:spPr>
        <p:txBody>
          <a:bodyPr/>
          <a:lstStyle/>
          <a:p>
            <a:fld id="{27FD36DC-2579-4DF7-9D6D-453A3FDD272E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64592" y="531070"/>
            <a:ext cx="685800" cy="85852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2"/>
          </p:nvPr>
        </p:nvSpPr>
        <p:spPr>
          <a:xfrm>
            <a:off x="851892" y="531070"/>
            <a:ext cx="1828800" cy="85852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h-TH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1"/>
          </p:nvPr>
        </p:nvSpPr>
        <p:spPr>
          <a:xfrm>
            <a:off x="2738438" y="462280"/>
            <a:ext cx="3957066" cy="865124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/>
              <a:t>ระดับที่สอง</a:t>
            </a:r>
          </a:p>
          <a:p>
            <a:pPr lvl="2" eaLnBrk="1" latinLnBrk="0" hangingPunct="1"/>
            <a:r>
              <a:rPr lang="th-TH"/>
              <a:t>ระดับที่สาม</a:t>
            </a:r>
          </a:p>
          <a:p>
            <a:pPr lvl="3" eaLnBrk="1" latinLnBrk="0" hangingPunct="1"/>
            <a:r>
              <a:rPr lang="th-TH"/>
              <a:t>ระดับที่สี่</a:t>
            </a:r>
          </a:p>
          <a:p>
            <a:pPr lvl="4" eaLnBrk="1" latinLnBrk="0" hangingPunct="1"/>
            <a:r>
              <a:rPr lang="th-TH"/>
              <a:t>ระดับที่ห้า</a:t>
            </a:r>
            <a:endParaRPr kumimoji="0" lang="en-US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>
          <a:xfrm>
            <a:off x="4709232" y="9470136"/>
            <a:ext cx="1600200" cy="435864"/>
          </a:xfrm>
        </p:spPr>
        <p:txBody>
          <a:bodyPr/>
          <a:lstStyle>
            <a:lvl1pPr>
              <a:defRPr sz="900"/>
            </a:lvl1pPr>
          </a:lstStyle>
          <a:p>
            <a:fld id="{6EFE9414-2638-424F-8D05-EC8D838F7622}" type="datetimeFigureOut">
              <a:rPr lang="th-TH" smtClean="0"/>
              <a:t>21/04/65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>
          <a:xfrm>
            <a:off x="851892" y="9470136"/>
            <a:ext cx="3857340" cy="435864"/>
          </a:xfrm>
        </p:spPr>
        <p:txBody>
          <a:bodyPr/>
          <a:lstStyle>
            <a:lvl1pPr>
              <a:defRPr sz="900"/>
            </a:lvl1pPr>
          </a:lstStyle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>
          <a:xfrm>
            <a:off x="6307932" y="9470136"/>
            <a:ext cx="377190" cy="435864"/>
          </a:xfrm>
        </p:spPr>
        <p:txBody>
          <a:bodyPr/>
          <a:lstStyle>
            <a:lvl1pPr>
              <a:defRPr sz="900"/>
            </a:lvl1pPr>
          </a:lstStyle>
          <a:p>
            <a:fld id="{27FD36DC-2579-4DF7-9D6D-453A3FDD272E}" type="slidenum">
              <a:rPr lang="th-TH" smtClean="0"/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64592" y="217961"/>
            <a:ext cx="685800" cy="92456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853678" y="540173"/>
            <a:ext cx="5500116" cy="79248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h-TH"/>
              <a:t>คลิกไอคอนเพื่อเพิ่มรูปภาพ</a:t>
            </a:r>
            <a:endParaRPr kumimoji="0" lang="en-US" dirty="0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57250" y="8475133"/>
            <a:ext cx="5500116" cy="9906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h-TH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>
          <a:xfrm>
            <a:off x="4581144" y="9470136"/>
            <a:ext cx="1577340" cy="435864"/>
          </a:xfrm>
        </p:spPr>
        <p:txBody>
          <a:bodyPr/>
          <a:lstStyle>
            <a:lvl1pPr>
              <a:defRPr sz="900"/>
            </a:lvl1pPr>
          </a:lstStyle>
          <a:p>
            <a:fld id="{6EFE9414-2638-424F-8D05-EC8D838F7622}" type="datetimeFigureOut">
              <a:rPr lang="th-TH" smtClean="0"/>
              <a:t>21/04/65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>
          <a:xfrm>
            <a:off x="877824" y="9471466"/>
            <a:ext cx="3711054" cy="435864"/>
          </a:xfrm>
        </p:spPr>
        <p:txBody>
          <a:bodyPr/>
          <a:lstStyle>
            <a:lvl1pPr>
              <a:defRPr sz="900"/>
            </a:lvl1pPr>
          </a:lstStyle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>
          <a:xfrm>
            <a:off x="6162894" y="9470136"/>
            <a:ext cx="274320" cy="435864"/>
          </a:xfrm>
        </p:spPr>
        <p:txBody>
          <a:bodyPr/>
          <a:lstStyle>
            <a:lvl1pPr algn="ctr">
              <a:defRPr sz="900"/>
            </a:lvl1pPr>
          </a:lstStyle>
          <a:p>
            <a:fld id="{27FD36DC-2579-4DF7-9D6D-453A3FDD272E}" type="slidenum">
              <a:rPr lang="th-TH" smtClean="0"/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สามเหลี่ยมมุมฉาก 10"/>
          <p:cNvSpPr/>
          <p:nvPr/>
        </p:nvSpPr>
        <p:spPr>
          <a:xfrm>
            <a:off x="5276" y="20321"/>
            <a:ext cx="6847449" cy="9875521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ตัวเชื่อมต่อตรง 7"/>
          <p:cNvCxnSpPr/>
          <p:nvPr/>
        </p:nvCxnSpPr>
        <p:spPr>
          <a:xfrm>
            <a:off x="0" y="10161"/>
            <a:ext cx="6852725" cy="9885681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ตัวเชื่อมต่อตรง 8"/>
          <p:cNvCxnSpPr/>
          <p:nvPr/>
        </p:nvCxnSpPr>
        <p:spPr>
          <a:xfrm rot="10800000" flipV="1">
            <a:off x="4851596" y="7147703"/>
            <a:ext cx="2004646" cy="2744748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ตัวแทนชื่อเรื่อง 21"/>
          <p:cNvSpPr>
            <a:spLocks noGrp="1"/>
          </p:cNvSpPr>
          <p:nvPr>
            <p:ph type="title"/>
          </p:nvPr>
        </p:nvSpPr>
        <p:spPr>
          <a:xfrm>
            <a:off x="342900" y="386380"/>
            <a:ext cx="6172200" cy="2020824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3" name="ตัวแทนข้อความ 12"/>
          <p:cNvSpPr>
            <a:spLocks noGrp="1"/>
          </p:cNvSpPr>
          <p:nvPr>
            <p:ph type="body" idx="1"/>
          </p:nvPr>
        </p:nvSpPr>
        <p:spPr>
          <a:xfrm>
            <a:off x="342900" y="2719612"/>
            <a:ext cx="6172200" cy="6604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kumimoji="0" lang="th-TH"/>
              <a:t>ระดับที่สอง</a:t>
            </a:r>
          </a:p>
          <a:p>
            <a:pPr lvl="2" eaLnBrk="1" latinLnBrk="0" hangingPunct="1"/>
            <a:r>
              <a:rPr kumimoji="0" lang="th-TH"/>
              <a:t>ระดับที่สาม</a:t>
            </a:r>
          </a:p>
          <a:p>
            <a:pPr lvl="3" eaLnBrk="1" latinLnBrk="0" hangingPunct="1"/>
            <a:r>
              <a:rPr kumimoji="0" lang="th-TH"/>
              <a:t>ระดับที่สี่</a:t>
            </a:r>
          </a:p>
          <a:p>
            <a:pPr lvl="4" eaLnBrk="1" latinLnBrk="0" hangingPunct="1"/>
            <a:r>
              <a:rPr kumimoji="0" lang="th-TH"/>
              <a:t>ระดับที่ห้า</a:t>
            </a:r>
            <a:endParaRPr kumimoji="0" lang="en-US"/>
          </a:p>
        </p:txBody>
      </p:sp>
      <p:sp>
        <p:nvSpPr>
          <p:cNvPr id="14" name="ตัวแทนวันที่ 13"/>
          <p:cNvSpPr>
            <a:spLocks noGrp="1"/>
          </p:cNvSpPr>
          <p:nvPr>
            <p:ph type="dt" sz="half" idx="2"/>
          </p:nvPr>
        </p:nvSpPr>
        <p:spPr>
          <a:xfrm>
            <a:off x="3593592" y="9361400"/>
            <a:ext cx="1600200" cy="435864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6EFE9414-2638-424F-8D05-EC8D838F7622}" type="datetimeFigureOut">
              <a:rPr lang="th-TH" smtClean="0"/>
              <a:t>21/04/65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3"/>
          </p:nvPr>
        </p:nvSpPr>
        <p:spPr>
          <a:xfrm>
            <a:off x="342900" y="9362731"/>
            <a:ext cx="3195042" cy="434534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th-TH"/>
          </a:p>
        </p:txBody>
      </p:sp>
      <p:sp>
        <p:nvSpPr>
          <p:cNvPr id="23" name="ตัวแทนหมายเลขภาพนิ่ง 22"/>
          <p:cNvSpPr>
            <a:spLocks noGrp="1"/>
          </p:cNvSpPr>
          <p:nvPr>
            <p:ph type="sldNum" sz="quarter" idx="4"/>
          </p:nvPr>
        </p:nvSpPr>
        <p:spPr>
          <a:xfrm>
            <a:off x="5692140" y="9361400"/>
            <a:ext cx="377190" cy="435864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27FD36DC-2579-4DF7-9D6D-453A3FDD272E}" type="slidenum">
              <a:rPr lang="th-TH" smtClean="0"/>
              <a:t>‹#›</a:t>
            </a:fld>
            <a:endParaRPr lang="th-TH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45" r:id="rId1"/>
    <p:sldLayoutId id="2147484046" r:id="rId2"/>
    <p:sldLayoutId id="2147484047" r:id="rId3"/>
    <p:sldLayoutId id="2147484048" r:id="rId4"/>
    <p:sldLayoutId id="2147484049" r:id="rId5"/>
    <p:sldLayoutId id="2147484050" r:id="rId6"/>
    <p:sldLayoutId id="2147484051" r:id="rId7"/>
    <p:sldLayoutId id="2147484052" r:id="rId8"/>
    <p:sldLayoutId id="2147484053" r:id="rId9"/>
    <p:sldLayoutId id="2147484054" r:id="rId10"/>
    <p:sldLayoutId id="2147484055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448576" y="6319110"/>
            <a:ext cx="6047184" cy="2123369"/>
          </a:xfrm>
        </p:spPr>
        <p:txBody>
          <a:bodyPr>
            <a:normAutofit/>
          </a:bodyPr>
          <a:lstStyle/>
          <a:p>
            <a:endParaRPr lang="th-TH" dirty="0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คลื่น 4"/>
          <p:cNvSpPr/>
          <p:nvPr/>
        </p:nvSpPr>
        <p:spPr>
          <a:xfrm>
            <a:off x="-29351" y="2016880"/>
            <a:ext cx="6858000" cy="7188839"/>
          </a:xfrm>
          <a:prstGeom prst="wave">
            <a:avLst>
              <a:gd name="adj1" fmla="val 6081"/>
              <a:gd name="adj2" fmla="val 0"/>
            </a:avLst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3350">
                <a:srgbClr val="92D050"/>
              </a:gs>
              <a:gs pos="100000">
                <a:srgbClr val="FFFF00"/>
              </a:gs>
            </a:gsLst>
            <a:lin ang="5400000" scaled="0"/>
          </a:gradFill>
          <a:ln>
            <a:noFill/>
          </a:ln>
          <a:scene3d>
            <a:camera prst="orthographicFront"/>
            <a:lightRig rig="threePt" dir="t"/>
          </a:scene3d>
          <a:sp3d extrusionH="76200">
            <a:bevelB/>
            <a:extrusionClr>
              <a:schemeClr val="accent4">
                <a:lumMod val="40000"/>
                <a:lumOff val="6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br>
              <a:rPr lang="en-US" dirty="0">
                <a:effectLst/>
              </a:rPr>
            </a:br>
            <a:endParaRPr lang="th-TH" dirty="0"/>
          </a:p>
        </p:txBody>
      </p:sp>
      <p:pic>
        <p:nvPicPr>
          <p:cNvPr id="6" name="รูปภาพ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955" y="113333"/>
            <a:ext cx="1387702" cy="1387702"/>
          </a:xfrm>
          <a:prstGeom prst="rect">
            <a:avLst/>
          </a:prstGeom>
          <a:effectLst>
            <a:glow rad="63500">
              <a:schemeClr val="accent1">
                <a:alpha val="40000"/>
              </a:schemeClr>
            </a:glow>
          </a:effectLst>
        </p:spPr>
      </p:pic>
      <p:sp>
        <p:nvSpPr>
          <p:cNvPr id="25" name="สี่เหลี่ยมผืนผ้า 24">
            <a:extLst>
              <a:ext uri="{FF2B5EF4-FFF2-40B4-BE49-F238E27FC236}">
                <a16:creationId xmlns:a16="http://schemas.microsoft.com/office/drawing/2014/main" id="{418804F5-A81E-4B25-9C79-294D4F0DD79D}"/>
              </a:ext>
            </a:extLst>
          </p:cNvPr>
          <p:cNvSpPr/>
          <p:nvPr/>
        </p:nvSpPr>
        <p:spPr>
          <a:xfrm>
            <a:off x="2471173" y="9144124"/>
            <a:ext cx="4294761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th-TH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 New" panose="020B0500040200020003"/>
              </a:rPr>
              <a:t>ติดต่อประสานงาน </a:t>
            </a: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 New" panose="020B0500040200020003"/>
              </a:rPr>
              <a:t>: </a:t>
            </a:r>
            <a:r>
              <a:rPr lang="th-TH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 New" panose="020B0500040200020003"/>
              </a:rPr>
              <a:t>องค์การบริหารส่วนตำบลนาคำ</a:t>
            </a:r>
          </a:p>
          <a:p>
            <a:pPr algn="ctr"/>
            <a:r>
              <a:rPr lang="th-TH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 New" panose="020B0500040200020003"/>
              </a:rPr>
              <a:t>โทร 042-707657  </a:t>
            </a: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 New" panose="020B0500040200020003"/>
              </a:rPr>
              <a:t>Email : contact@na-kam.go.th</a:t>
            </a:r>
            <a:endParaRPr lang="th-TH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 New" panose="020B0500040200020003"/>
            </a:endParaRPr>
          </a:p>
        </p:txBody>
      </p:sp>
      <p:sp>
        <p:nvSpPr>
          <p:cNvPr id="11" name="สี่เหลี่ยมผืนผ้า 10">
            <a:extLst>
              <a:ext uri="{FF2B5EF4-FFF2-40B4-BE49-F238E27FC236}">
                <a16:creationId xmlns:a16="http://schemas.microsoft.com/office/drawing/2014/main" id="{CB8744E4-669F-4449-BDB8-1ACBA8CFC25F}"/>
              </a:ext>
            </a:extLst>
          </p:cNvPr>
          <p:cNvSpPr/>
          <p:nvPr/>
        </p:nvSpPr>
        <p:spPr>
          <a:xfrm>
            <a:off x="2062890" y="674870"/>
            <a:ext cx="397897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40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องค์การบริหารส่วนตำบลนาคำ</a:t>
            </a:r>
          </a:p>
        </p:txBody>
      </p:sp>
      <p:sp>
        <p:nvSpPr>
          <p:cNvPr id="16" name="สี่เหลี่ยมผืนผ้า 15">
            <a:extLst>
              <a:ext uri="{FF2B5EF4-FFF2-40B4-BE49-F238E27FC236}">
                <a16:creationId xmlns:a16="http://schemas.microsoft.com/office/drawing/2014/main" id="{D9143EB9-6CA2-4AA1-94C7-FAE11AF68AF2}"/>
              </a:ext>
            </a:extLst>
          </p:cNvPr>
          <p:cNvSpPr/>
          <p:nvPr/>
        </p:nvSpPr>
        <p:spPr>
          <a:xfrm>
            <a:off x="544990" y="1540569"/>
            <a:ext cx="603081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32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การขจัดความยากจนและพัฒนาคนทุกช่วงวัยอย่างยั่งยืนฯ </a:t>
            </a:r>
          </a:p>
        </p:txBody>
      </p:sp>
      <p:sp>
        <p:nvSpPr>
          <p:cNvPr id="26" name="สี่เหลี่ยมผืนผ้า 25">
            <a:extLst>
              <a:ext uri="{FF2B5EF4-FFF2-40B4-BE49-F238E27FC236}">
                <a16:creationId xmlns:a16="http://schemas.microsoft.com/office/drawing/2014/main" id="{1FC09227-6FBB-46DC-A236-2B5CA9D25FEA}"/>
              </a:ext>
            </a:extLst>
          </p:cNvPr>
          <p:cNvSpPr/>
          <p:nvPr/>
        </p:nvSpPr>
        <p:spPr>
          <a:xfrm>
            <a:off x="193539" y="7265553"/>
            <a:ext cx="6605845" cy="200054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thaiDist"/>
            <a:r>
              <a:rPr lang="th-TH" sz="2400" b="1" dirty="0">
                <a:solidFill>
                  <a:schemeClr val="bg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   </a:t>
            </a:r>
            <a:r>
              <a:rPr lang="th-TH" sz="2000" b="1" dirty="0">
                <a:solidFill>
                  <a:schemeClr val="bg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 วันที่ 21 เมษายน 2565 เวลา 13.00 น. นายสมหวัง  </a:t>
            </a:r>
            <a:r>
              <a:rPr lang="th-TH" sz="2000" b="1" dirty="0" err="1">
                <a:solidFill>
                  <a:schemeClr val="bg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มัง</a:t>
            </a:r>
            <a:r>
              <a:rPr lang="th-TH" sz="2000" b="1" dirty="0">
                <a:solidFill>
                  <a:schemeClr val="bg1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ธานี  นายก อบต.นาคำ พร้อมด้วยปลัด อบต.นาคำ รองปลัด ฯ  กำนัน ผู้ใหญ่บ้าน และคณะทำงานทีมพี่เลี้ยงการขจัดความยากจนและพัฒนาคนทุกช่วงวัยอย่างยั่งยืนฯ ลงพื้นเพื่อดำเนินงานแก้ไขปัญหาความยากจนและการพัฒนาคนทุกช่วงวัยในระดับพื้นที่ สอบถามข้อมูลครัวเรือนสงเคราะห์เป้าหมาย จำนวน 3 ครัวเรือน ในพื้นที่ บ้านหนองม่วง หมู่ที่ 6 และบ้านหนองม่วงพัฒนา หมู่ที่ 8 ตำบลนาคำ อำเภอวานรนิวาส จังหวัดสกลนคร</a:t>
            </a:r>
            <a:endParaRPr lang="en-US" sz="2000" b="1" dirty="0">
              <a:solidFill>
                <a:schemeClr val="bg1"/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30" name="สี่เหลี่ยมผืนผ้า 29">
            <a:extLst>
              <a:ext uri="{FF2B5EF4-FFF2-40B4-BE49-F238E27FC236}">
                <a16:creationId xmlns:a16="http://schemas.microsoft.com/office/drawing/2014/main" id="{249F9604-C1EF-4C2D-9288-CF03D24F244F}"/>
              </a:ext>
            </a:extLst>
          </p:cNvPr>
          <p:cNvSpPr/>
          <p:nvPr/>
        </p:nvSpPr>
        <p:spPr>
          <a:xfrm>
            <a:off x="2473618" y="742472"/>
            <a:ext cx="397897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th-TH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32" name="สี่เหลี่ยมผืนผ้า 31">
            <a:extLst>
              <a:ext uri="{FF2B5EF4-FFF2-40B4-BE49-F238E27FC236}">
                <a16:creationId xmlns:a16="http://schemas.microsoft.com/office/drawing/2014/main" id="{4D8A6FD4-FCA0-4120-B24D-C14A2F87002E}"/>
              </a:ext>
            </a:extLst>
          </p:cNvPr>
          <p:cNvSpPr/>
          <p:nvPr/>
        </p:nvSpPr>
        <p:spPr>
          <a:xfrm>
            <a:off x="1856344" y="50561"/>
            <a:ext cx="429316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6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วารสารประชาสัมพันธ์</a:t>
            </a:r>
            <a:endParaRPr lang="th-TH" sz="6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pic>
        <p:nvPicPr>
          <p:cNvPr id="10" name="รูปภาพ 9">
            <a:extLst>
              <a:ext uri="{FF2B5EF4-FFF2-40B4-BE49-F238E27FC236}">
                <a16:creationId xmlns:a16="http://schemas.microsoft.com/office/drawing/2014/main" id="{BA46832D-153A-4352-A95A-EB08FEEB641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66" y="2127899"/>
            <a:ext cx="6673868" cy="3071925"/>
          </a:xfrm>
          <a:prstGeom prst="rect">
            <a:avLst/>
          </a:prstGeom>
          <a:effectLst>
            <a:softEdge rad="31750"/>
          </a:effectLst>
        </p:spPr>
      </p:pic>
      <p:pic>
        <p:nvPicPr>
          <p:cNvPr id="14" name="รูปภาพ 13">
            <a:extLst>
              <a:ext uri="{FF2B5EF4-FFF2-40B4-BE49-F238E27FC236}">
                <a16:creationId xmlns:a16="http://schemas.microsoft.com/office/drawing/2014/main" id="{D26E78B6-D529-4169-BADB-31E45636A696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80" r="14587"/>
          <a:stretch/>
        </p:blipFill>
        <p:spPr>
          <a:xfrm>
            <a:off x="29351" y="5220711"/>
            <a:ext cx="2248042" cy="2003069"/>
          </a:xfrm>
          <a:prstGeom prst="rect">
            <a:avLst/>
          </a:prstGeom>
          <a:effectLst>
            <a:softEdge rad="31750"/>
          </a:effectLst>
        </p:spPr>
      </p:pic>
      <p:pic>
        <p:nvPicPr>
          <p:cNvPr id="18" name="รูปภาพ 17">
            <a:extLst>
              <a:ext uri="{FF2B5EF4-FFF2-40B4-BE49-F238E27FC236}">
                <a16:creationId xmlns:a16="http://schemas.microsoft.com/office/drawing/2014/main" id="{6C93C458-0CA5-49F0-B0F7-F6F0C99866ED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546" r="10331"/>
          <a:stretch/>
        </p:blipFill>
        <p:spPr>
          <a:xfrm>
            <a:off x="2313165" y="5251500"/>
            <a:ext cx="2318005" cy="2009862"/>
          </a:xfrm>
          <a:prstGeom prst="rect">
            <a:avLst/>
          </a:prstGeom>
          <a:effectLst>
            <a:softEdge rad="31750"/>
          </a:effectLst>
        </p:spPr>
      </p:pic>
      <p:pic>
        <p:nvPicPr>
          <p:cNvPr id="27" name="รูปภาพ 26">
            <a:extLst>
              <a:ext uri="{FF2B5EF4-FFF2-40B4-BE49-F238E27FC236}">
                <a16:creationId xmlns:a16="http://schemas.microsoft.com/office/drawing/2014/main" id="{B0DAC6A5-77C6-48C7-837B-C61670A97377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227" r="26760"/>
          <a:stretch/>
        </p:blipFill>
        <p:spPr>
          <a:xfrm>
            <a:off x="4640279" y="5275803"/>
            <a:ext cx="2171896" cy="2009862"/>
          </a:xfrm>
          <a:prstGeom prst="rect">
            <a:avLst/>
          </a:prstGeom>
          <a:effectLst>
            <a:softEdge rad="31750"/>
          </a:effectLst>
        </p:spPr>
      </p:pic>
    </p:spTree>
    <p:extLst>
      <p:ext uri="{BB962C8B-B14F-4D97-AF65-F5344CB8AC3E}">
        <p14:creationId xmlns:p14="http://schemas.microsoft.com/office/powerpoint/2010/main" val="34484089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ชีวิตชีวา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ชีวิตชีวา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ทางเดิน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283</TotalTime>
  <Words>137</Words>
  <Application>Microsoft Office PowerPoint</Application>
  <PresentationFormat>กระดาษ A4 (210x297 มม.)</PresentationFormat>
  <Paragraphs>7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5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7" baseType="lpstr">
      <vt:lpstr>Century Gothic</vt:lpstr>
      <vt:lpstr>TH Sarabun New</vt:lpstr>
      <vt:lpstr>TH SarabunPSK</vt:lpstr>
      <vt:lpstr>Verdana</vt:lpstr>
      <vt:lpstr>Wingdings 2</vt:lpstr>
      <vt:lpstr>ชีวิตชีวา</vt:lpstr>
      <vt:lpstr>งานนำเสนอ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N</dc:creator>
  <cp:lastModifiedBy>เกียรติศักดิ์ สิงห์น้ำ</cp:lastModifiedBy>
  <cp:revision>36</cp:revision>
  <dcterms:created xsi:type="dcterms:W3CDTF">2020-06-22T08:28:27Z</dcterms:created>
  <dcterms:modified xsi:type="dcterms:W3CDTF">2022-04-21T08:29:13Z</dcterms:modified>
</cp:coreProperties>
</file>