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</p:sldIdLst>
  <p:sldSz cx="6858000" cy="9906000" type="A4"/>
  <p:notesSz cx="6858000" cy="9144000"/>
  <p:defaultTextStyle>
    <a:defPPr>
      <a:defRPr lang="th-TH"/>
    </a:defPPr>
    <a:lvl1pPr marL="0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1915674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2394593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3831348" algn="l" defTabSz="957837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6C6"/>
    <a:srgbClr val="10BA14"/>
    <a:srgbClr val="CDC802"/>
    <a:srgbClr val="C2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6" autoAdjust="0"/>
  </p:normalViewPr>
  <p:slideViewPr>
    <p:cSldViewPr>
      <p:cViewPr varScale="1">
        <p:scale>
          <a:sx n="56" d="100"/>
          <a:sy n="56" d="100"/>
        </p:scale>
        <p:origin x="2621" y="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5008491" y="8038905"/>
            <a:ext cx="2734260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05408" y="1121306"/>
            <a:ext cx="6047184" cy="212336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05408" y="3250405"/>
            <a:ext cx="6047184" cy="2531533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1028700" y="8684948"/>
            <a:ext cx="4343400" cy="52740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028700" y="8162129"/>
            <a:ext cx="4343400" cy="52740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6294185" y="8308889"/>
            <a:ext cx="377190" cy="52740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086350" y="550333"/>
            <a:ext cx="1428750" cy="7924800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550333"/>
            <a:ext cx="4686300" cy="792480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86380"/>
            <a:ext cx="6172200" cy="2020824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42900" y="2719612"/>
            <a:ext cx="617220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3593592" y="9360069"/>
            <a:ext cx="1600200" cy="435864"/>
          </a:xfrm>
        </p:spPr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42900" y="9361400"/>
            <a:ext cx="3195042" cy="434534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5276" y="10161"/>
            <a:ext cx="6847449" cy="9875521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5008491" y="896426"/>
            <a:ext cx="2734260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5216724" y="9355667"/>
            <a:ext cx="1600200" cy="440267"/>
          </a:xfrm>
        </p:spPr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1964532" y="9361400"/>
            <a:ext cx="3195042" cy="434534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338292" y="1169457"/>
            <a:ext cx="377190" cy="434534"/>
          </a:xfrm>
        </p:spPr>
        <p:txBody>
          <a:bodyPr/>
          <a:lstStyle/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4851596" y="13550"/>
            <a:ext cx="2004646" cy="274474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10161"/>
            <a:ext cx="6852725" cy="9885681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50" y="392115"/>
            <a:ext cx="5429250" cy="1967442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85750" y="2359552"/>
            <a:ext cx="2914650" cy="3302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487965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487965"/>
            <a:ext cx="3028950" cy="653750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3593592" y="9361400"/>
            <a:ext cx="1600200" cy="435864"/>
          </a:xfrm>
        </p:spPr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42900" y="9361400"/>
            <a:ext cx="3195042" cy="435864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5692140" y="9361400"/>
            <a:ext cx="377190" cy="435864"/>
          </a:xfrm>
        </p:spPr>
        <p:txBody>
          <a:bodyPr/>
          <a:lstStyle/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6149" y="419946"/>
            <a:ext cx="800100" cy="888898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23755" y="419946"/>
            <a:ext cx="435768" cy="43586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1023755" y="4950290"/>
            <a:ext cx="435768" cy="43586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1516672" y="419946"/>
            <a:ext cx="5143500" cy="43586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1516672" y="4950290"/>
            <a:ext cx="5143500" cy="4358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>
          <a:xfrm>
            <a:off x="3593592" y="9361400"/>
            <a:ext cx="1597914" cy="435864"/>
          </a:xfrm>
        </p:spPr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42900" y="9361400"/>
            <a:ext cx="3195828" cy="435864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5692140" y="9364472"/>
            <a:ext cx="377190" cy="435864"/>
          </a:xfrm>
        </p:spPr>
        <p:txBody>
          <a:bodyPr/>
          <a:lstStyle>
            <a:lvl1pPr algn="ctr">
              <a:defRPr/>
            </a:lvl1pPr>
          </a:lstStyle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>
          <a:xfrm>
            <a:off x="3593592" y="9361400"/>
            <a:ext cx="1600200" cy="435864"/>
          </a:xfrm>
        </p:spPr>
        <p:txBody>
          <a:bodyPr/>
          <a:lstStyle/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42900" y="9362731"/>
            <a:ext cx="3195042" cy="434534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5692140" y="9361400"/>
            <a:ext cx="377190" cy="435864"/>
          </a:xfrm>
        </p:spPr>
        <p:txBody>
          <a:bodyPr/>
          <a:lstStyle/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531070"/>
            <a:ext cx="685800" cy="85852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851892" y="531070"/>
            <a:ext cx="1828800" cy="85852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2738438" y="462280"/>
            <a:ext cx="3957066" cy="865124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709232" y="9470136"/>
            <a:ext cx="1600200" cy="435864"/>
          </a:xfrm>
        </p:spPr>
        <p:txBody>
          <a:bodyPr/>
          <a:lstStyle>
            <a:lvl1pPr>
              <a:defRPr sz="900"/>
            </a:lvl1pPr>
          </a:lstStyle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851892" y="9470136"/>
            <a:ext cx="3857340" cy="435864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307932" y="9470136"/>
            <a:ext cx="377190" cy="435864"/>
          </a:xfrm>
        </p:spPr>
        <p:txBody>
          <a:bodyPr/>
          <a:lstStyle>
            <a:lvl1pPr>
              <a:defRPr sz="900"/>
            </a:lvl1pPr>
          </a:lstStyle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217961"/>
            <a:ext cx="685800" cy="9245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853678" y="540173"/>
            <a:ext cx="5500116" cy="792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57250" y="8475133"/>
            <a:ext cx="5500116" cy="990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81144" y="9470136"/>
            <a:ext cx="1577340" cy="435864"/>
          </a:xfrm>
        </p:spPr>
        <p:txBody>
          <a:bodyPr/>
          <a:lstStyle>
            <a:lvl1pPr>
              <a:defRPr sz="900"/>
            </a:lvl1pPr>
          </a:lstStyle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877824" y="9471466"/>
            <a:ext cx="3711054" cy="435864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162894" y="9470136"/>
            <a:ext cx="274320" cy="435864"/>
          </a:xfrm>
        </p:spPr>
        <p:txBody>
          <a:bodyPr/>
          <a:lstStyle>
            <a:lvl1pPr algn="ctr">
              <a:defRPr sz="900"/>
            </a:lvl1pPr>
          </a:lstStyle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5276" y="20321"/>
            <a:ext cx="6847449" cy="9875521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10161"/>
            <a:ext cx="6852725" cy="9885681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4851596" y="7147703"/>
            <a:ext cx="2004646" cy="274474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42900" y="386380"/>
            <a:ext cx="6172200" cy="202082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42900" y="2719612"/>
            <a:ext cx="6172200" cy="660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3593592" y="9361400"/>
            <a:ext cx="1600200" cy="43586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EFE9414-2638-424F-8D05-EC8D838F7622}" type="datetimeFigureOut">
              <a:rPr lang="th-TH" smtClean="0"/>
              <a:t>21/04/65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42900" y="9362731"/>
            <a:ext cx="3195042" cy="43453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5692140" y="9361400"/>
            <a:ext cx="377190" cy="43586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FD36DC-2579-4DF7-9D6D-453A3FDD272E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48576" y="6319110"/>
            <a:ext cx="6047184" cy="2123369"/>
          </a:xfrm>
        </p:spPr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คลื่น 4"/>
          <p:cNvSpPr/>
          <p:nvPr/>
        </p:nvSpPr>
        <p:spPr>
          <a:xfrm>
            <a:off x="-29351" y="2016880"/>
            <a:ext cx="6858000" cy="7188839"/>
          </a:xfrm>
          <a:prstGeom prst="wave">
            <a:avLst>
              <a:gd name="adj1" fmla="val 6081"/>
              <a:gd name="adj2" fmla="val 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3350">
                <a:srgbClr val="92D050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extrusionH="76200">
            <a:bevelB/>
            <a:extrusionClr>
              <a:schemeClr val="accent4">
                <a:lumMod val="40000"/>
                <a:lumOff val="6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dirty="0">
                <a:effectLst/>
              </a:rPr>
            </a:br>
            <a:endParaRPr lang="th-TH" dirty="0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55" y="113333"/>
            <a:ext cx="1387702" cy="1387702"/>
          </a:xfrm>
          <a:prstGeom prst="rect">
            <a:avLst/>
          </a:prstGeom>
          <a:effectLst>
            <a:glow rad="63500">
              <a:schemeClr val="accent1">
                <a:alpha val="40000"/>
              </a:schemeClr>
            </a:glow>
          </a:effectLst>
        </p:spPr>
      </p:pic>
      <p:sp>
        <p:nvSpPr>
          <p:cNvPr id="25" name="สี่เหลี่ยมผืนผ้า 24">
            <a:extLst>
              <a:ext uri="{FF2B5EF4-FFF2-40B4-BE49-F238E27FC236}">
                <a16:creationId xmlns:a16="http://schemas.microsoft.com/office/drawing/2014/main" id="{418804F5-A81E-4B25-9C79-294D4F0DD79D}"/>
              </a:ext>
            </a:extLst>
          </p:cNvPr>
          <p:cNvSpPr/>
          <p:nvPr/>
        </p:nvSpPr>
        <p:spPr>
          <a:xfrm>
            <a:off x="2471173" y="9144124"/>
            <a:ext cx="429476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 New" panose="020B0500040200020003"/>
              </a:rPr>
              <a:t>ติดต่อประสานงาน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 New" panose="020B0500040200020003"/>
              </a:rPr>
              <a:t>: 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 New" panose="020B0500040200020003"/>
              </a:rPr>
              <a:t>องค์การบริหารส่วนตำบลนาคำ</a:t>
            </a:r>
          </a:p>
          <a:p>
            <a:pPr algn="ctr"/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 New" panose="020B0500040200020003"/>
              </a:rPr>
              <a:t>โทร 042-707657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 New" panose="020B0500040200020003"/>
              </a:rPr>
              <a:t>Email : contact@na-kam.go.th</a:t>
            </a:r>
            <a:endParaRPr lang="th-T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 New" panose="020B0500040200020003"/>
            </a:endParaRP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CB8744E4-669F-4449-BDB8-1ACBA8CFC25F}"/>
              </a:ext>
            </a:extLst>
          </p:cNvPr>
          <p:cNvSpPr/>
          <p:nvPr/>
        </p:nvSpPr>
        <p:spPr>
          <a:xfrm>
            <a:off x="2062890" y="674870"/>
            <a:ext cx="39789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องค์การบริหารส่วนตำบลนาคำ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D9143EB9-6CA2-4AA1-94C7-FAE11AF68AF2}"/>
              </a:ext>
            </a:extLst>
          </p:cNvPr>
          <p:cNvSpPr/>
          <p:nvPr/>
        </p:nvSpPr>
        <p:spPr>
          <a:xfrm>
            <a:off x="544990" y="1540569"/>
            <a:ext cx="60308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การขจัดความยากจนและพัฒนาคนทุกช่วงวัยอย่างยั่งยืนฯ </a:t>
            </a:r>
          </a:p>
        </p:txBody>
      </p:sp>
      <p:sp>
        <p:nvSpPr>
          <p:cNvPr id="26" name="สี่เหลี่ยมผืนผ้า 25">
            <a:extLst>
              <a:ext uri="{FF2B5EF4-FFF2-40B4-BE49-F238E27FC236}">
                <a16:creationId xmlns:a16="http://schemas.microsoft.com/office/drawing/2014/main" id="{1FC09227-6FBB-46DC-A236-2B5CA9D25FEA}"/>
              </a:ext>
            </a:extLst>
          </p:cNvPr>
          <p:cNvSpPr/>
          <p:nvPr/>
        </p:nvSpPr>
        <p:spPr>
          <a:xfrm>
            <a:off x="193539" y="7265553"/>
            <a:ext cx="6605845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sz="20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วันที่ 21 เมษายน 2565 เวลา 13.00 น. นายสมหวัง  </a:t>
            </a:r>
            <a:r>
              <a:rPr lang="th-TH" sz="2000" b="1" dirty="0" err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มัง</a:t>
            </a:r>
            <a:r>
              <a:rPr lang="th-TH" sz="20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ธานี  นายก อบต.นาคำ พร้อมด้วยปลัด อบต.นาคำ รองปลัด ฯ  กำนัน ผู้ใหญ่บ้าน และคณะทำงานทีมพี่เลี้ยงการขจัดความยากจนและพัฒนาคนทุกช่วงวัยอย่างยั่งยืนฯ ลงพื้นเพื่อดำเนินงานแก้ไขปัญหาความยากจนและการพัฒนาคนทุกช่วงวัยในระดับพื้นที่ สอบถามข้อมูลครัวเรือนสงเคราะห์เป้าหมาย จำนวน 3 ครัวเรือน ในพื้นที่ บ้านหนองม่วง หมู่ที่ 6 และบ้านหนองม่วงพัฒนา หมู่ที่ 8 ตำบลนาคำ อำเภอวานรนิวาส จังหวัดสกลนคร</a:t>
            </a:r>
            <a:endParaRPr lang="en-US" sz="20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0" name="สี่เหลี่ยมผืนผ้า 29">
            <a:extLst>
              <a:ext uri="{FF2B5EF4-FFF2-40B4-BE49-F238E27FC236}">
                <a16:creationId xmlns:a16="http://schemas.microsoft.com/office/drawing/2014/main" id="{249F9604-C1EF-4C2D-9288-CF03D24F244F}"/>
              </a:ext>
            </a:extLst>
          </p:cNvPr>
          <p:cNvSpPr/>
          <p:nvPr/>
        </p:nvSpPr>
        <p:spPr>
          <a:xfrm>
            <a:off x="2473618" y="742472"/>
            <a:ext cx="39789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h-TH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2" name="สี่เหลี่ยมผืนผ้า 31">
            <a:extLst>
              <a:ext uri="{FF2B5EF4-FFF2-40B4-BE49-F238E27FC236}">
                <a16:creationId xmlns:a16="http://schemas.microsoft.com/office/drawing/2014/main" id="{4D8A6FD4-FCA0-4120-B24D-C14A2F87002E}"/>
              </a:ext>
            </a:extLst>
          </p:cNvPr>
          <p:cNvSpPr/>
          <p:nvPr/>
        </p:nvSpPr>
        <p:spPr>
          <a:xfrm>
            <a:off x="1856344" y="50561"/>
            <a:ext cx="42931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วารสารประชาสัมพันธ์</a:t>
            </a:r>
            <a:endParaRPr lang="th-TH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BA46832D-153A-4352-A95A-EB08FEEB64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6" y="2127899"/>
            <a:ext cx="6673868" cy="307192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D26E78B6-D529-4169-BADB-31E45636A6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0" r="14587"/>
          <a:stretch/>
        </p:blipFill>
        <p:spPr>
          <a:xfrm>
            <a:off x="29351" y="5220711"/>
            <a:ext cx="2248042" cy="200306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รูปภาพ 17">
            <a:extLst>
              <a:ext uri="{FF2B5EF4-FFF2-40B4-BE49-F238E27FC236}">
                <a16:creationId xmlns:a16="http://schemas.microsoft.com/office/drawing/2014/main" id="{6C93C458-0CA5-49F0-B0F7-F6F0C99866E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6" r="10331"/>
          <a:stretch/>
        </p:blipFill>
        <p:spPr>
          <a:xfrm>
            <a:off x="2313165" y="5251500"/>
            <a:ext cx="2318005" cy="200986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7" name="รูปภาพ 26">
            <a:extLst>
              <a:ext uri="{FF2B5EF4-FFF2-40B4-BE49-F238E27FC236}">
                <a16:creationId xmlns:a16="http://schemas.microsoft.com/office/drawing/2014/main" id="{B0DAC6A5-77C6-48C7-837B-C61670A9737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7" r="26760"/>
          <a:stretch/>
        </p:blipFill>
        <p:spPr>
          <a:xfrm>
            <a:off x="4640279" y="5275803"/>
            <a:ext cx="2171896" cy="2009862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448408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283</TotalTime>
  <Words>137</Words>
  <Application>Microsoft Office PowerPoint</Application>
  <PresentationFormat>กระดาษ A4 (210x297 มม.)</PresentationFormat>
  <Paragraphs>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Century Gothic</vt:lpstr>
      <vt:lpstr>TH Sarabun New</vt:lpstr>
      <vt:lpstr>TH SarabunPSK</vt:lpstr>
      <vt:lpstr>Verdana</vt:lpstr>
      <vt:lpstr>Wingdings 2</vt:lpstr>
      <vt:lpstr>ชีวิตชีวา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</dc:creator>
  <cp:lastModifiedBy>เกียรติศักดิ์ สิงห์น้ำ</cp:lastModifiedBy>
  <cp:revision>36</cp:revision>
  <dcterms:created xsi:type="dcterms:W3CDTF">2020-06-22T08:28:27Z</dcterms:created>
  <dcterms:modified xsi:type="dcterms:W3CDTF">2022-04-21T08:29:13Z</dcterms:modified>
</cp:coreProperties>
</file>